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08788" cy="994092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3FDB5"/>
    <a:srgbClr val="006600"/>
    <a:srgbClr val="FFFF00"/>
    <a:srgbClr val="FF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6" autoAdjust="0"/>
  </p:normalViewPr>
  <p:slideViewPr>
    <p:cSldViewPr>
      <p:cViewPr>
        <p:scale>
          <a:sx n="100" d="100"/>
          <a:sy n="100" d="100"/>
        </p:scale>
        <p:origin x="-1932" y="1968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1C8C5-DE63-4863-B99A-9160A416BA5E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796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E38E6-BF9F-4885-B8FF-0BB80A91FBE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94003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0C1C-9A51-4598-808D-9F6B2E580159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4F0A2-86AE-4DAF-ACDF-81FF232D77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0C1C-9A51-4598-808D-9F6B2E580159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4F0A2-86AE-4DAF-ACDF-81FF232D77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0C1C-9A51-4598-808D-9F6B2E580159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4F0A2-86AE-4DAF-ACDF-81FF232D77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0C1C-9A51-4598-808D-9F6B2E580159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4F0A2-86AE-4DAF-ACDF-81FF232D77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0C1C-9A51-4598-808D-9F6B2E580159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4F0A2-86AE-4DAF-ACDF-81FF232D77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0C1C-9A51-4598-808D-9F6B2E580159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4F0A2-86AE-4DAF-ACDF-81FF232D77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0C1C-9A51-4598-808D-9F6B2E580159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4F0A2-86AE-4DAF-ACDF-81FF232D77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0C1C-9A51-4598-808D-9F6B2E580159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4F0A2-86AE-4DAF-ACDF-81FF232D77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0C1C-9A51-4598-808D-9F6B2E580159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4F0A2-86AE-4DAF-ACDF-81FF232D77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0C1C-9A51-4598-808D-9F6B2E580159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4F0A2-86AE-4DAF-ACDF-81FF232D77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0C1C-9A51-4598-808D-9F6B2E580159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4F0A2-86AE-4DAF-ACDF-81FF232D77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A0C1C-9A51-4598-808D-9F6B2E580159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4F0A2-86AE-4DAF-ACDF-81FF232D77A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arrotondato 22"/>
          <p:cNvSpPr/>
          <p:nvPr/>
        </p:nvSpPr>
        <p:spPr>
          <a:xfrm>
            <a:off x="188640" y="7905328"/>
            <a:ext cx="6480720" cy="1008112"/>
          </a:xfrm>
          <a:prstGeom prst="roundRect">
            <a:avLst/>
          </a:prstGeom>
          <a:solidFill>
            <a:schemeClr val="bg1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1124744" y="128464"/>
            <a:ext cx="4392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ln w="15875">
                  <a:noFill/>
                </a:ln>
                <a:solidFill>
                  <a:srgbClr val="006600"/>
                </a:solidFill>
              </a:rPr>
              <a:t>PC TOR SAPIENZA</a:t>
            </a:r>
            <a:endParaRPr lang="it-IT" sz="3200" b="1" dirty="0">
              <a:ln w="15875">
                <a:noFill/>
              </a:ln>
              <a:solidFill>
                <a:srgbClr val="0066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04664" y="7036008"/>
            <a:ext cx="61926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endParaRPr lang="it-IT" sz="1200" dirty="0"/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endParaRPr lang="it-IT" sz="1200" dirty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endParaRPr lang="it-IT" sz="1200" dirty="0" smtClean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0" y="1064568"/>
            <a:ext cx="685800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Centro riconosciuto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 SCUOLA CALCIO </a:t>
            </a:r>
            <a:r>
              <a:rPr lang="it-IT" b="1" dirty="0">
                <a:solidFill>
                  <a:schemeClr val="tx1"/>
                </a:solidFill>
              </a:rPr>
              <a:t>É</a:t>
            </a:r>
            <a:r>
              <a:rPr lang="it-IT" b="1" dirty="0" smtClean="0">
                <a:solidFill>
                  <a:schemeClr val="tx1"/>
                </a:solidFill>
              </a:rPr>
              <a:t>LITE</a:t>
            </a:r>
            <a:endParaRPr lang="it-IT" b="1" dirty="0">
              <a:solidFill>
                <a:schemeClr val="tx1"/>
              </a:solidFill>
            </a:endParaRPr>
          </a:p>
        </p:txBody>
      </p:sp>
      <p:pic>
        <p:nvPicPr>
          <p:cNvPr id="1029" name="Picture 5" descr="C:\Users\pol tor sapienza\Desktop\FIG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1248" y="1136576"/>
            <a:ext cx="366334" cy="432048"/>
          </a:xfrm>
          <a:prstGeom prst="rect">
            <a:avLst/>
          </a:prstGeom>
          <a:noFill/>
        </p:spPr>
      </p:pic>
      <p:pic>
        <p:nvPicPr>
          <p:cNvPr id="1028" name="Picture 4" descr="C:\Users\pol tor sapienza\Desktop\untitle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5304" y="1136576"/>
            <a:ext cx="432048" cy="432048"/>
          </a:xfrm>
          <a:prstGeom prst="rect">
            <a:avLst/>
          </a:prstGeom>
          <a:noFill/>
        </p:spPr>
      </p:pic>
      <p:pic>
        <p:nvPicPr>
          <p:cNvPr id="12" name="Immagine 11" descr="LOGO%20-%20torsapienza%201%20trasparente%20200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632" y="128464"/>
            <a:ext cx="864096" cy="864096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0" y="3872880"/>
            <a:ext cx="6858000" cy="38164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000" b="1" dirty="0" smtClean="0">
              <a:latin typeface="Comic Sans MS" pitchFamily="66" charset="0"/>
            </a:endParaRPr>
          </a:p>
          <a:p>
            <a:pPr algn="ctr"/>
            <a:endParaRPr lang="it-IT" sz="4000" b="1" dirty="0" smtClean="0">
              <a:latin typeface="Comic Sans MS" pitchFamily="66" charset="0"/>
            </a:endParaRPr>
          </a:p>
          <a:p>
            <a:pPr algn="ctr"/>
            <a:endParaRPr lang="it-IT" sz="1600" b="1" dirty="0" smtClean="0">
              <a:latin typeface="Comic Sans MS" pitchFamily="66" charset="0"/>
            </a:endParaRPr>
          </a:p>
          <a:p>
            <a:pPr algn="ctr"/>
            <a:endParaRPr lang="it-IT" sz="1600" b="1" dirty="0" smtClean="0">
              <a:latin typeface="Comic Sans MS" pitchFamily="66" charset="0"/>
            </a:endParaRPr>
          </a:p>
          <a:p>
            <a:pPr algn="ctr"/>
            <a:endParaRPr lang="it-IT" sz="1600" b="1" dirty="0" smtClean="0">
              <a:latin typeface="Comic Sans MS" pitchFamily="66" charset="0"/>
            </a:endParaRPr>
          </a:p>
          <a:p>
            <a:pPr algn="ctr"/>
            <a:endParaRPr lang="it-IT" sz="1600" b="1" dirty="0" smtClean="0">
              <a:latin typeface="Comic Sans MS" pitchFamily="66" charset="0"/>
            </a:endParaRPr>
          </a:p>
          <a:p>
            <a:pPr algn="ctr"/>
            <a:endParaRPr lang="it-IT" sz="1600" b="1" dirty="0" smtClean="0">
              <a:latin typeface="Comic Sans MS" pitchFamily="66" charset="0"/>
            </a:endParaRPr>
          </a:p>
          <a:p>
            <a:pPr algn="ctr"/>
            <a:endParaRPr lang="it-IT" sz="7200" b="1" dirty="0" smtClean="0"/>
          </a:p>
          <a:p>
            <a:pPr algn="ctr"/>
            <a:endParaRPr lang="it-IT" sz="2000" b="1" dirty="0" smtClean="0"/>
          </a:p>
          <a:p>
            <a:pPr algn="ctr"/>
            <a:endParaRPr lang="it-IT" sz="2000" b="1" dirty="0" smtClean="0"/>
          </a:p>
          <a:p>
            <a:pPr algn="ctr"/>
            <a:r>
              <a:rPr lang="it-IT" sz="2000" b="1" dirty="0" err="1" smtClean="0"/>
              <a:t>Ijny</a:t>
            </a:r>
            <a:endParaRPr lang="it-IT" sz="2000" b="1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188640" y="8019727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i="1" dirty="0" smtClean="0"/>
              <a:t>I grandi sogni iniziano quando si è piccoli …</a:t>
            </a:r>
          </a:p>
          <a:p>
            <a:pPr algn="ctr"/>
            <a:r>
              <a:rPr lang="it-IT" sz="2400" b="1" i="1" dirty="0" err="1" smtClean="0"/>
              <a:t>….e</a:t>
            </a:r>
            <a:r>
              <a:rPr lang="it-IT" sz="2400" b="1" i="1" dirty="0" smtClean="0"/>
              <a:t> si coltivano da </a:t>
            </a:r>
            <a:r>
              <a:rPr lang="it-IT" sz="2400" b="1" i="1" dirty="0" err="1" smtClean="0"/>
              <a:t>grande…</a:t>
            </a:r>
            <a:r>
              <a:rPr lang="it-IT" sz="2400" b="1" i="1" dirty="0" smtClean="0"/>
              <a:t> !!!</a:t>
            </a:r>
            <a:endParaRPr lang="it-IT" sz="2400" b="1" i="1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0" y="8985448"/>
            <a:ext cx="685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ln w="15875">
                  <a:noFill/>
                </a:ln>
              </a:rPr>
              <a:t>Segreteria dal Lunedì al Venerdì dalle 15.00 alle 19.30   - Tel. 06.2281290  </a:t>
            </a:r>
          </a:p>
          <a:p>
            <a:endParaRPr lang="it-IT" sz="1400" b="1" dirty="0" smtClean="0">
              <a:ln w="15875">
                <a:noFill/>
              </a:ln>
            </a:endParaRPr>
          </a:p>
          <a:p>
            <a:pPr algn="ctr"/>
            <a:r>
              <a:rPr lang="it-IT" sz="1400" b="1" dirty="0" err="1" smtClean="0"/>
              <a:t>Seguici</a:t>
            </a:r>
            <a:r>
              <a:rPr lang="it-IT" sz="1400" b="1" dirty="0" smtClean="0"/>
              <a:t> sulla nostra pagina              PC Tor Sapienza Calcio  </a:t>
            </a:r>
            <a:endParaRPr lang="it-IT" sz="1400" b="1" dirty="0"/>
          </a:p>
        </p:txBody>
      </p:sp>
      <p:pic>
        <p:nvPicPr>
          <p:cNvPr id="2050" name="Picture 2" descr="C:\Users\pol tor sapienza\Desktop\fb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2976" y="9417496"/>
            <a:ext cx="360040" cy="291381"/>
          </a:xfrm>
          <a:prstGeom prst="rect">
            <a:avLst/>
          </a:prstGeom>
          <a:noFill/>
        </p:spPr>
      </p:pic>
      <p:pic>
        <p:nvPicPr>
          <p:cNvPr id="3074" name="Picture 2" descr="http://www.preparatorideiportieri.com/wp-content/uploads/000166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6673" y="1712640"/>
            <a:ext cx="1728191" cy="2078203"/>
          </a:xfrm>
          <a:prstGeom prst="rect">
            <a:avLst/>
          </a:prstGeom>
          <a:noFill/>
        </p:spPr>
      </p:pic>
      <p:sp>
        <p:nvSpPr>
          <p:cNvPr id="21" name="Rettangolo 20"/>
          <p:cNvSpPr/>
          <p:nvPr/>
        </p:nvSpPr>
        <p:spPr>
          <a:xfrm>
            <a:off x="2276872" y="1856656"/>
            <a:ext cx="4536016" cy="1944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prstTxWarp prst="textDeflateInflate">
              <a:avLst/>
            </a:prstTxWarp>
            <a:spAutoFit/>
          </a:bodyPr>
          <a:lstStyle/>
          <a:p>
            <a:pPr lvl="0" algn="ctr"/>
            <a:r>
              <a:rPr lang="it-IT" sz="4500" b="1" dirty="0" smtClean="0">
                <a:ln>
                  <a:solidFill>
                    <a:srgbClr val="00B05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SOLO PER </a:t>
            </a:r>
            <a:r>
              <a:rPr lang="it-IT" sz="4500" b="1" dirty="0" err="1" smtClean="0">
                <a:ln>
                  <a:solidFill>
                    <a:srgbClr val="00B05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NUMERI…</a:t>
            </a:r>
            <a:r>
              <a:rPr lang="it-IT" sz="4500" b="1" dirty="0" smtClean="0">
                <a:ln>
                  <a:solidFill>
                    <a:srgbClr val="00B05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it-IT" sz="6500" b="1" dirty="0" smtClean="0">
                <a:ln>
                  <a:solidFill>
                    <a:srgbClr val="00B05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  <a:endParaRPr lang="it-IT" sz="6500" b="1" dirty="0">
              <a:ln>
                <a:solidFill>
                  <a:srgbClr val="00B050"/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081" name="Picture 9" descr="C:\Users\Valeria\AppData\Local\Microsoft\Windows\Temporary Internet Files\Content.Outlook\X3OU9TY4\carpi f a sfondo bianc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9241" y="0"/>
            <a:ext cx="936104" cy="992560"/>
          </a:xfrm>
          <a:prstGeom prst="rect">
            <a:avLst/>
          </a:prstGeom>
          <a:noFill/>
        </p:spPr>
      </p:pic>
      <p:sp>
        <p:nvSpPr>
          <p:cNvPr id="24" name="CasellaDiTesto 23" descr=" A partire dal mese di Ottobre , sarà attiva la nostra Scuola Portieri  per &#10;&#10;tutti i nostri iscritti che vogliono avvicinarsi al mondo dei ... NUMERI 1 !!&#10;&#10;Martedì e Venerdi dalle 17.30 alle 18.45 ti aspetta in campo Mister Mirko&#10;&#10;Lunedì e Giovedì dalle 17.30 alle 18.45 ti aspetta in campo Mister Antonio&#10;&#10; Per informazioni rivolgersi al nostro Responsabile Prog. Eugenio Toti"/>
          <p:cNvSpPr txBox="1"/>
          <p:nvPr/>
        </p:nvSpPr>
        <p:spPr>
          <a:xfrm rot="10800000" flipV="1">
            <a:off x="0" y="3831432"/>
            <a:ext cx="68580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 A partire dal mese di Ottobre , sarà attiva la Scuola Portieri  per  tutti i nostri iscritti che vogliono avvicinarsi al mondo dei ... </a:t>
            </a:r>
            <a:r>
              <a:rPr lang="it-IT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NUMERI 1 </a:t>
            </a:r>
            <a:r>
              <a:rPr lang="it-IT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</a:t>
            </a:r>
          </a:p>
          <a:p>
            <a:pPr algn="ctr"/>
            <a:endParaRPr lang="it-IT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dirty="0" err="1" smtClean="0"/>
              <a:t>-----------------------</a:t>
            </a:r>
            <a:r>
              <a:rPr lang="it-IT" dirty="0" smtClean="0"/>
              <a:t> Categoria 2004 – 2005 </a:t>
            </a:r>
            <a:r>
              <a:rPr lang="it-IT" dirty="0" err="1" smtClean="0"/>
              <a:t>----------------------------</a:t>
            </a:r>
            <a:endParaRPr lang="it-IT" dirty="0" smtClean="0"/>
          </a:p>
          <a:p>
            <a:pPr algn="ctr"/>
            <a:r>
              <a:rPr lang="it-IT" dirty="0" smtClean="0"/>
              <a:t>Martedì </a:t>
            </a:r>
            <a:r>
              <a:rPr lang="it-IT" dirty="0" smtClean="0"/>
              <a:t>e </a:t>
            </a:r>
            <a:r>
              <a:rPr lang="it-IT" dirty="0" err="1" smtClean="0"/>
              <a:t>Venerdi</a:t>
            </a:r>
            <a:r>
              <a:rPr lang="it-IT" dirty="0" smtClean="0"/>
              <a:t> dalle 17.30 alle 18.45 ti aspetta in campo</a:t>
            </a:r>
          </a:p>
          <a:p>
            <a:pPr algn="ctr"/>
            <a:r>
              <a:rPr lang="it-IT" dirty="0" smtClean="0"/>
              <a:t> </a:t>
            </a:r>
            <a:r>
              <a:rPr lang="it-IT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Mister Mirko </a:t>
            </a:r>
            <a:r>
              <a:rPr lang="it-IT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Trinchera</a:t>
            </a:r>
            <a:endParaRPr lang="it-IT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****</a:t>
            </a:r>
            <a:endParaRPr lang="it-IT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dirty="0" err="1" smtClean="0"/>
              <a:t>--------------</a:t>
            </a:r>
            <a:r>
              <a:rPr lang="it-IT" dirty="0" smtClean="0"/>
              <a:t> Categoria 2006 </a:t>
            </a:r>
            <a:r>
              <a:rPr lang="it-IT" dirty="0" smtClean="0"/>
              <a:t>– </a:t>
            </a:r>
            <a:r>
              <a:rPr lang="it-IT" dirty="0" smtClean="0"/>
              <a:t>2007 – 2008 – 2009 </a:t>
            </a:r>
            <a:r>
              <a:rPr lang="it-IT" dirty="0" smtClean="0"/>
              <a:t> </a:t>
            </a:r>
            <a:r>
              <a:rPr lang="it-IT" dirty="0" err="1" smtClean="0"/>
              <a:t>-----------------</a:t>
            </a:r>
            <a:endParaRPr lang="it-IT" dirty="0" smtClean="0"/>
          </a:p>
          <a:p>
            <a:pPr algn="ctr"/>
            <a:r>
              <a:rPr lang="it-IT" dirty="0" smtClean="0"/>
              <a:t>Lunedì </a:t>
            </a:r>
            <a:r>
              <a:rPr lang="it-IT" dirty="0" smtClean="0"/>
              <a:t>e Giovedì dalle 17.30 alle 18.45 ti aspetta in campo </a:t>
            </a:r>
          </a:p>
          <a:p>
            <a:pPr algn="ctr"/>
            <a:r>
              <a:rPr lang="it-IT" sz="24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</a:t>
            </a:r>
            <a:r>
              <a:rPr lang="it-IT" sz="24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Antonio La </a:t>
            </a:r>
            <a:r>
              <a:rPr lang="it-IT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Torre</a:t>
            </a:r>
          </a:p>
          <a:p>
            <a:pPr algn="ctr"/>
            <a:r>
              <a:rPr lang="it-IT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it-IT" dirty="0" smtClean="0"/>
          </a:p>
          <a:p>
            <a:pPr algn="ctr"/>
            <a:r>
              <a:rPr lang="it-IT" dirty="0" smtClean="0"/>
              <a:t> </a:t>
            </a:r>
            <a:r>
              <a:rPr lang="it-IT" sz="1400" dirty="0" smtClean="0"/>
              <a:t>Per informazioni rivolgersi in segreteria dal nostro Responsabile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 Eugenio </a:t>
            </a:r>
            <a:r>
              <a:rPr lang="it-IT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Toti</a:t>
            </a:r>
            <a:endParaRPr lang="it-IT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143</Words>
  <Application>Microsoft Office PowerPoint</Application>
  <PresentationFormat>A4 (21x29,7 cm)</PresentationFormat>
  <Paragraphs>32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pol tor sapienza</dc:creator>
  <cp:lastModifiedBy>Valeria</cp:lastModifiedBy>
  <cp:revision>43</cp:revision>
  <cp:lastPrinted>2016-05-12T09:24:03Z</cp:lastPrinted>
  <dcterms:created xsi:type="dcterms:W3CDTF">2016-04-08T15:54:41Z</dcterms:created>
  <dcterms:modified xsi:type="dcterms:W3CDTF">2016-09-30T14:29:55Z</dcterms:modified>
</cp:coreProperties>
</file>